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9" r:id="rId8"/>
    <p:sldId id="26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EF25-31CA-4A99-BC69-D10FF9484E88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5D17-873F-4E25-9558-8ACFAB6A15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ehorseshoe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895350"/>
            <a:ext cx="84010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066800"/>
          </a:xfrm>
        </p:spPr>
        <p:txBody>
          <a:bodyPr>
            <a:normAutofit/>
          </a:bodyPr>
          <a:lstStyle/>
          <a:p>
            <a:r>
              <a:rPr lang="en-US" b="1" dirty="0"/>
              <a:t>Kuchcinski Safe Pitch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the new era of horseshoes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Horseshoes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Rubber Composite.</a:t>
            </a:r>
          </a:p>
          <a:p>
            <a:r>
              <a:rPr lang="en-US" dirty="0" smtClean="0"/>
              <a:t>Like Tennis Shoes on Gym Floor.</a:t>
            </a:r>
          </a:p>
          <a:p>
            <a:r>
              <a:rPr lang="en-US" dirty="0" smtClean="0"/>
              <a:t>Patented Design.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41095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Durable.</a:t>
            </a:r>
          </a:p>
          <a:p>
            <a:r>
              <a:rPr lang="en-US" dirty="0" smtClean="0"/>
              <a:t>Easy storage with secure, collapsible stake.</a:t>
            </a:r>
          </a:p>
          <a:p>
            <a:r>
              <a:rPr lang="en-US" dirty="0" smtClean="0"/>
              <a:t>Easy to carry.</a:t>
            </a:r>
          </a:p>
          <a:p>
            <a:r>
              <a:rPr lang="en-US" dirty="0" smtClean="0"/>
              <a:t>30” x 44” landing area.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2870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time world horseshoe pitching champion, Dan Kuchcinski.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3886200" cy="30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Traditional rules enhanced.</a:t>
            </a:r>
          </a:p>
          <a:p>
            <a:pPr lvl="0"/>
            <a:r>
              <a:rPr lang="en-US" dirty="0" smtClean="0"/>
              <a:t>All shoes landing on pit score.</a:t>
            </a:r>
          </a:p>
          <a:p>
            <a:pPr lvl="0"/>
            <a:r>
              <a:rPr lang="en-US" dirty="0" smtClean="0"/>
              <a:t>No eliminations.</a:t>
            </a:r>
          </a:p>
          <a:p>
            <a:pPr lvl="0"/>
            <a:r>
              <a:rPr lang="en-US" dirty="0" smtClean="0"/>
              <a:t>Pitching distances 5 to 30 feet for ages and handicap.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4648200" cy="221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533400" cy="106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636" y="1662113"/>
            <a:ext cx="6838564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533400" cy="106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438275"/>
            <a:ext cx="6038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www.safehorseshoes.com</a:t>
            </a:r>
            <a:endParaRPr lang="en-US" dirty="0" smtClean="0"/>
          </a:p>
          <a:p>
            <a:r>
              <a:rPr lang="en-US" dirty="0" smtClean="0"/>
              <a:t>Testimonies.</a:t>
            </a:r>
          </a:p>
          <a:p>
            <a:r>
              <a:rPr lang="en-US" dirty="0" smtClean="0"/>
              <a:t>Organizations using Safe Pitch.</a:t>
            </a:r>
          </a:p>
          <a:p>
            <a:r>
              <a:rPr lang="en-US" dirty="0" smtClean="0"/>
              <a:t>Tournaments.</a:t>
            </a:r>
          </a:p>
          <a:p>
            <a:r>
              <a:rPr lang="en-US" dirty="0" smtClean="0"/>
              <a:t>Video of Dan on Johnny Carson Show.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Horseshoe Pitching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Portable Indoor/Outdoor Landing Court Systems!</a:t>
            </a:r>
          </a:p>
          <a:p>
            <a:r>
              <a:rPr lang="en-US" dirty="0" smtClean="0"/>
              <a:t>A Revolutionary System of a Lifetime!</a:t>
            </a:r>
          </a:p>
          <a:p>
            <a:r>
              <a:rPr lang="en-US" dirty="0" smtClean="0"/>
              <a:t>Designed for all Ages and Capabilities!</a:t>
            </a:r>
          </a:p>
          <a:p>
            <a:r>
              <a:rPr lang="en-US" dirty="0" smtClean="0"/>
              <a:t>Promotes Success and Safety!</a:t>
            </a:r>
          </a:p>
          <a:p>
            <a:r>
              <a:rPr lang="en-US" dirty="0" smtClean="0"/>
              <a:t>Therapeutic and Fun!</a:t>
            </a:r>
          </a:p>
          <a:p>
            <a:r>
              <a:rPr lang="en-US" dirty="0" smtClean="0"/>
              <a:t>Physical Education and Health Classes!</a:t>
            </a:r>
          </a:p>
          <a:p>
            <a:r>
              <a:rPr lang="en-US" dirty="0" smtClean="0"/>
              <a:t>Wheel Chair Accessible!</a:t>
            </a:r>
          </a:p>
          <a:p>
            <a:r>
              <a:rPr lang="en-US" dirty="0" smtClean="0"/>
              <a:t>Casual or Competitive!</a:t>
            </a:r>
          </a:p>
          <a:p>
            <a:r>
              <a:rPr lang="en-US" dirty="0" smtClean="0"/>
              <a:t>Build Focus Balance and Strength!</a:t>
            </a:r>
          </a:p>
          <a:p>
            <a:r>
              <a:rPr lang="en-US" dirty="0" smtClean="0"/>
              <a:t>How to become a Champion!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Kuchcinski Safe Pitch</vt:lpstr>
      <vt:lpstr>Safe Horseshoes</vt:lpstr>
      <vt:lpstr>Landing Pit</vt:lpstr>
      <vt:lpstr>Training</vt:lpstr>
      <vt:lpstr>Rules</vt:lpstr>
      <vt:lpstr>Tournaments</vt:lpstr>
      <vt:lpstr>Tournaments</vt:lpstr>
      <vt:lpstr>Our Website</vt:lpstr>
      <vt:lpstr>New Horseshoe Pitching Era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Allan</dc:creator>
  <cp:lastModifiedBy>Allan</cp:lastModifiedBy>
  <cp:revision>20</cp:revision>
  <dcterms:created xsi:type="dcterms:W3CDTF">2014-08-30T20:57:59Z</dcterms:created>
  <dcterms:modified xsi:type="dcterms:W3CDTF">2014-09-16T21:40:39Z</dcterms:modified>
</cp:coreProperties>
</file>